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7" r:id="rId3"/>
    <p:sldId id="26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4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111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59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959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971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13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176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56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880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38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90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02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"/>
          <p:cNvSpPr txBox="1"/>
          <p:nvPr/>
        </p:nvSpPr>
        <p:spPr>
          <a:xfrm>
            <a:off x="1062682" y="3136176"/>
            <a:ext cx="6837405" cy="12003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ctr">
              <a:buClr>
                <a:srgbClr val="27AE4C"/>
              </a:buClr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6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Step </a:t>
            </a:r>
            <a:r>
              <a:rPr lang="en-US" sz="36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3: Additional Affiliate Products Research</a:t>
            </a:r>
            <a:endParaRPr lang="en-US" sz="36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38767" y="190382"/>
            <a:ext cx="1598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#8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6833162"/>
      </p:ext>
    </p:extLst>
  </p:cSld>
  <p:clrMapOvr>
    <a:masterClrMapping/>
  </p:clrMapOvr>
  <p:transition spd="slow" advTm="967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514119" y="2931813"/>
            <a:ext cx="8201510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There 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are </a:t>
            </a: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more products you 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would love to promote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514119" y="3763810"/>
            <a:ext cx="7558960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The Main Affiliate Product is the core product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514119" y="4595804"/>
            <a:ext cx="7336540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Then you will </a:t>
            </a: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advertise 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other related products 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66769" y="190382"/>
            <a:ext cx="6170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3: Additional Affiliate Products Research</a:t>
            </a:r>
            <a:endParaRPr lang="es-VE" sz="22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514119" y="2099816"/>
            <a:ext cx="6866217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This 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is what will make you money the most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4201615"/>
      </p:ext>
    </p:extLst>
  </p:cSld>
  <p:clrMapOvr>
    <a:masterClrMapping/>
  </p:clrMapOvr>
  <p:transition spd="slow" advTm="34133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5876156" y="1626874"/>
            <a:ext cx="2522957" cy="952489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Main </a:t>
            </a:r>
            <a:r>
              <a:rPr lang="en-US" sz="2800" dirty="0"/>
              <a:t>A</a:t>
            </a:r>
            <a:r>
              <a:rPr lang="en-US" sz="2800" dirty="0" smtClean="0"/>
              <a:t>ffiliate Product</a:t>
            </a:r>
            <a:endParaRPr lang="en-US" sz="2800" dirty="0"/>
          </a:p>
        </p:txBody>
      </p:sp>
      <p:sp>
        <p:nvSpPr>
          <p:cNvPr id="38" name="Down Arrow 37"/>
          <p:cNvSpPr/>
          <p:nvPr/>
        </p:nvSpPr>
        <p:spPr>
          <a:xfrm rot="5400000" flipV="1">
            <a:off x="2205481" y="1741448"/>
            <a:ext cx="291457" cy="723343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65246" t="24742" r="20953" b="38039"/>
          <a:stretch/>
        </p:blipFill>
        <p:spPr>
          <a:xfrm>
            <a:off x="3031115" y="1111337"/>
            <a:ext cx="1311439" cy="1989292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" name="TextBox 5"/>
          <p:cNvSpPr txBox="1"/>
          <p:nvPr/>
        </p:nvSpPr>
        <p:spPr>
          <a:xfrm>
            <a:off x="538835" y="1864593"/>
            <a:ext cx="1262344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ctr">
              <a:buClr>
                <a:srgbClr val="27AE4C"/>
              </a:buClr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VE" sz="2500" b="1" i="0" u="none" strike="noStrike" kern="1200" cap="none" spc="0" baseline="0" dirty="0" err="1" smtClean="0">
                <a:solidFill>
                  <a:srgbClr val="252525"/>
                </a:solidFill>
                <a:uFillTx/>
                <a:latin typeface="Open Sans Light" pitchFamily="34"/>
                <a:ea typeface="Open Sans Light" pitchFamily="34"/>
                <a:cs typeface="Open Sans Light" pitchFamily="34"/>
              </a:rPr>
              <a:t>Traffic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27" name="Down Arrow 26"/>
          <p:cNvSpPr/>
          <p:nvPr/>
        </p:nvSpPr>
        <p:spPr>
          <a:xfrm rot="5400000" flipV="1">
            <a:off x="4968717" y="1741448"/>
            <a:ext cx="291457" cy="723343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le 30"/>
          <p:cNvSpPr/>
          <p:nvPr/>
        </p:nvSpPr>
        <p:spPr>
          <a:xfrm>
            <a:off x="2252359" y="4742552"/>
            <a:ext cx="2945716" cy="48847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Main Affiliate Product</a:t>
            </a:r>
            <a:endParaRPr lang="en-US" dirty="0"/>
          </a:p>
        </p:txBody>
      </p:sp>
      <p:sp>
        <p:nvSpPr>
          <p:cNvPr id="32" name="Down Arrow 31"/>
          <p:cNvSpPr/>
          <p:nvPr/>
        </p:nvSpPr>
        <p:spPr>
          <a:xfrm rot="10800000" flipV="1">
            <a:off x="3541105" y="3559919"/>
            <a:ext cx="291457" cy="723343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/>
          <p:cNvSpPr/>
          <p:nvPr/>
        </p:nvSpPr>
        <p:spPr>
          <a:xfrm>
            <a:off x="2252359" y="5594333"/>
            <a:ext cx="2945716" cy="48847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Additional Affiliate Products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866769" y="190382"/>
            <a:ext cx="61701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200" b="1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3: </a:t>
            </a:r>
            <a:r>
              <a:rPr lang="en-US" sz="22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Additional Affiliate Products Research</a:t>
            </a:r>
            <a:endParaRPr lang="es-VE" sz="22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4165743"/>
      </p:ext>
    </p:extLst>
  </p:cSld>
  <p:clrMapOvr>
    <a:masterClrMapping/>
  </p:clrMapOvr>
  <p:transition spd="slow" advTm="56125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8" grpId="0" animBg="1"/>
      <p:bldP spid="26" grpId="0"/>
      <p:bldP spid="27" grpId="0" animBg="1"/>
      <p:bldP spid="31" grpId="0" animBg="1"/>
      <p:bldP spid="32" grpId="0" animBg="1"/>
      <p:bldP spid="3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8.8|8.1|7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3|0.6|6.4|1|3.2|1.4|10.7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709</TotalTime>
  <Words>67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Open Sans Light</vt:lpstr>
      <vt:lpstr>Wingdings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Abinadí Suárez</dc:creator>
  <cp:lastModifiedBy>Abinadí Suárez</cp:lastModifiedBy>
  <cp:revision>73</cp:revision>
  <dcterms:created xsi:type="dcterms:W3CDTF">2014-05-21T21:19:49Z</dcterms:created>
  <dcterms:modified xsi:type="dcterms:W3CDTF">2014-05-28T04:18:38Z</dcterms:modified>
</cp:coreProperties>
</file>